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5841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Иоганн Вольфганг </a:t>
            </a:r>
            <a:br>
              <a:rPr lang="ru-RU" sz="4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Гёте</a:t>
            </a:r>
            <a:endParaRPr lang="ru-RU" sz="48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goeth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-95257"/>
            <a:ext cx="6156177" cy="695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214313" y="1428750"/>
            <a:ext cx="35004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И.В.Гёте умер в 1832 году, на 83-м году жизни. Его творчество подводит итог литературе немецкого Просвещения.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988840"/>
            <a:ext cx="8143056" cy="12115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Спасибо за внимание!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ge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0428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000625" y="2000250"/>
            <a:ext cx="37861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Иоганн Вольфганг Гёте родился во Франкфурте-на-Майне 28 августа 1749 года.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goe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877" y="0"/>
            <a:ext cx="49841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0" y="332656"/>
            <a:ext cx="51435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Гёте получил превосходное воспитание и образование. Подростком он овладел пятью  иностранными языками: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латинским,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г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реческим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, английским, французским, итальянским. Он играл на клавесине и фортепиано, занимался рисованием, увлекался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верховой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ездой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Get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302"/>
            <a:ext cx="4355976" cy="691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563888" y="0"/>
            <a:ext cx="558011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В 1770 г.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примкнул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к литературно-политическому движению «Буря и натиск», которое являлось крупнейшим событием 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XVIII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века.</a:t>
            </a:r>
          </a:p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Задачи этого движения: утверждение национальной культуры, воспитание свободной человеческой личности. В это же время Гёте создает свои лирические стихотворения, близкие по духу народной поэзии.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189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688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2" descr="26281159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-735565"/>
            <a:ext cx="4860032" cy="759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42875" y="4357688"/>
            <a:ext cx="51435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Мировую известность получил роман Гёте «Страдания юного Вертера» (1774).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428750" y="500063"/>
            <a:ext cx="5643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772816"/>
            <a:ext cx="3708400" cy="48244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Самым грандиозным созданием Гёте бесспорно является его трагедия «Фауст», над которой он работал в течение всей жизни.</a:t>
            </a:r>
          </a:p>
          <a:p>
            <a:pPr marL="41148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600" dirty="0"/>
          </a:p>
        </p:txBody>
      </p:sp>
      <p:pic>
        <p:nvPicPr>
          <p:cNvPr id="13316" name="Picture 2" descr="C:\Documents and Settings\Admin\Рабочий стол\486px-Goethe_(Stieler_1828)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63938" y="-19050"/>
            <a:ext cx="5580062" cy="68770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Рисунок 3" descr="goethe-400.jpg"/>
          <p:cNvPicPr>
            <a:picLocks noChangeAspect="1"/>
          </p:cNvPicPr>
          <p:nvPr/>
        </p:nvPicPr>
        <p:blipFill>
          <a:blip r:embed="rId2" cstate="print"/>
          <a:srcRect l="5730" t="3806" r="6966" b="15018"/>
          <a:stretch>
            <a:fillRect/>
          </a:stretch>
        </p:blipFill>
        <p:spPr bwMode="auto">
          <a:xfrm>
            <a:off x="3419872" y="-55037"/>
            <a:ext cx="5724128" cy="69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214313" y="1000125"/>
            <a:ext cx="47148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В 1782 году Гёте становится первым министром Саксен-Веймарского герцогства. Ему были пожалованы дворянское звание и титул тайного советника.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xph311115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139"/>
            <a:ext cx="6156176" cy="681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5580112" y="733246"/>
            <a:ext cx="35638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Гёте провел ряд реформ, много внимания уделял вопросам культуры и образования, но впоследствии охладел к государственной деятельности, посвятив себя занятиям литературой, наукой и искусством.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schiller_goeth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1" y="1565921"/>
            <a:ext cx="5292080" cy="529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" y="1"/>
            <a:ext cx="89296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В 1792 г.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завязывается 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дружба Гёте с Шиллером, продолжавшаяся до смерти последнего в 1805 г. В 90-е годы в творческом соревновании с Шиллером Гёте пишет ряд замечательных философских баллад, проникнутых глубочайшим гуманизмом,</a:t>
            </a:r>
            <a:endParaRPr lang="ru-RU" sz="2800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0" y="2204864"/>
            <a:ext cx="4211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воспевающих величие человеческих чувств. Это «Коринфская невеста»,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«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Кладоискатель»,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«Ученик 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чародея», «Пария» и др.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254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Иоганн Вольфганг  Гёте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Иоганн Вольфганг  Гёте</dc:title>
  <cp:lastModifiedBy>1</cp:lastModifiedBy>
  <cp:revision>5</cp:revision>
  <dcterms:modified xsi:type="dcterms:W3CDTF">2005-12-31T20:07:57Z</dcterms:modified>
</cp:coreProperties>
</file>