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originals/3c/07/51/3c0751d8b348e811f4e0ed8a8dac49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12" descr="img054"/>
          <p:cNvPicPr/>
          <p:nvPr/>
        </p:nvPicPr>
        <p:blipFill>
          <a:blip r:embed="rId3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lum bright="12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531" b="100000" l="0" r="98377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72208" cy="120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51720" y="6926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Частное дошкольное образовательное учреждение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"Детский сад № 96 ОАО "РЖД"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0269" y="2924944"/>
            <a:ext cx="32608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 мини -  музея: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«Автомобили».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5517232"/>
            <a:ext cx="3816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 : воспитатель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средней группы «Лукоморь№6»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Продедович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Ольга Александровна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https://prikolnye-kartinki.ru/img/picture/Oct/30/eac8ddc0dd663f6040aea749d7552ae7/4.jpg"/>
          <p:cNvPicPr>
            <a:picLocks noChangeAspect="1" noChangeArrowheads="1"/>
          </p:cNvPicPr>
          <p:nvPr/>
        </p:nvPicPr>
        <p:blipFill>
          <a:blip r:embed="rId5" cstate="print"/>
          <a:srcRect l="2520" t="5980" r="6140" b="9601"/>
          <a:stretch>
            <a:fillRect/>
          </a:stretch>
        </p:blipFill>
        <p:spPr bwMode="auto">
          <a:xfrm>
            <a:off x="251520" y="2708920"/>
            <a:ext cx="2339752" cy="2162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http://xn--80agclgmtkckhw.xn--p1ai/image/cache/import_files/6e/6ebe30a77be611e5858974d4352ba423_6ebe30c27be611e5858974d4352ba423-480x6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3789040"/>
            <a:ext cx="1944216" cy="18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.pinimg.com/originals/3c/07/51/3c0751d8b348e811f4e0ed8a8dac49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692696"/>
            <a:ext cx="338387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нашей группе 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«Лукоморье№6»  смастерили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Мы музей –Автомобили,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нем узнаешь ты о том, 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заполнен мир – Авто.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4581128"/>
            <a:ext cx="29015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 в музеи ты узнаешь,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Ведь порой не угадаешь,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возник автомобиль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 чего он состоит.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E:\WhatsApp\Media\WhatsApp Images\IMG-20180417-WA0002.jpg"/>
          <p:cNvPicPr>
            <a:picLocks noChangeAspect="1" noChangeArrowheads="1"/>
          </p:cNvPicPr>
          <p:nvPr/>
        </p:nvPicPr>
        <p:blipFill>
          <a:blip r:embed="rId3" cstate="print"/>
          <a:srcRect t="13251"/>
          <a:stretch>
            <a:fillRect/>
          </a:stretch>
        </p:blipFill>
        <p:spPr bwMode="auto">
          <a:xfrm>
            <a:off x="6156176" y="188640"/>
            <a:ext cx="2638847" cy="406402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4341" name="Picture 5" descr="E:\WhatsApp\Media\WhatsApp Images\IMG-20180416-WA0018.jpg"/>
          <p:cNvPicPr>
            <a:picLocks noChangeAspect="1" noChangeArrowheads="1"/>
          </p:cNvPicPr>
          <p:nvPr/>
        </p:nvPicPr>
        <p:blipFill>
          <a:blip r:embed="rId4" cstate="print"/>
          <a:srcRect t="20600" r="5263" b="6951"/>
          <a:stretch>
            <a:fillRect/>
          </a:stretch>
        </p:blipFill>
        <p:spPr bwMode="auto">
          <a:xfrm>
            <a:off x="467544" y="2348880"/>
            <a:ext cx="3011612" cy="40887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pinimg.com/originals/3c/07/51/3c0751d8b348e811f4e0ed8a8dac49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476672"/>
            <a:ext cx="29221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Экспонаты просто класс,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Очень радуют наш глаз,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Яркие картинки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Пестрые машинки.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4168" y="548680"/>
            <a:ext cx="25377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лото сыграем, </a:t>
            </a:r>
          </a:p>
          <a:p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собираем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все мы больше 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 машинки узнаем.</a:t>
            </a:r>
          </a:p>
        </p:txBody>
      </p:sp>
      <p:pic>
        <p:nvPicPr>
          <p:cNvPr id="6" name="Рисунок 5" descr="D:\Users\Администратор\Desktop\SDC148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365104"/>
            <a:ext cx="3030279" cy="227359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7410" name="Picture 2" descr="C:\Users\Ольга\Desktop\д.с\Новая папка (4)\SDC151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132856"/>
            <a:ext cx="2496277" cy="187220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026" name="Picture 2" descr="E:\WhatsApp\Media\WhatsApp Images\IMG-20180418-WA0005.jpg"/>
          <p:cNvPicPr>
            <a:picLocks noChangeAspect="1" noChangeArrowheads="1"/>
          </p:cNvPicPr>
          <p:nvPr/>
        </p:nvPicPr>
        <p:blipFill>
          <a:blip r:embed="rId5" cstate="print"/>
          <a:srcRect l="8934" t="21650" r="14534"/>
          <a:stretch>
            <a:fillRect/>
          </a:stretch>
        </p:blipFill>
        <p:spPr bwMode="auto">
          <a:xfrm>
            <a:off x="179512" y="2204864"/>
            <a:ext cx="2477548" cy="45091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7" name="Picture 2" descr="C:\Users\Ольга\Desktop\Новая папка (5)\IMG_20180419_133226.jpg"/>
          <p:cNvPicPr>
            <a:picLocks noChangeAspect="1" noChangeArrowheads="1"/>
          </p:cNvPicPr>
          <p:nvPr/>
        </p:nvPicPr>
        <p:blipFill>
          <a:blip r:embed="rId6" cstate="print"/>
          <a:srcRect l="5839" t="14599" r="19708" b="18248"/>
          <a:stretch>
            <a:fillRect/>
          </a:stretch>
        </p:blipFill>
        <p:spPr bwMode="auto">
          <a:xfrm>
            <a:off x="3131840" y="404664"/>
            <a:ext cx="2448272" cy="1656184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Ольга\Desktop\Новая папка (5)\IMG_20180419_133238.jpg"/>
          <p:cNvPicPr>
            <a:picLocks noChangeAspect="1" noChangeArrowheads="1"/>
          </p:cNvPicPr>
          <p:nvPr/>
        </p:nvPicPr>
        <p:blipFill>
          <a:blip r:embed="rId7" cstate="print"/>
          <a:srcRect t="11404" r="7895" b="4386"/>
          <a:stretch>
            <a:fillRect/>
          </a:stretch>
        </p:blipFill>
        <p:spPr bwMode="auto">
          <a:xfrm>
            <a:off x="3059832" y="3140968"/>
            <a:ext cx="2520279" cy="172819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pinimg.com/originals/3c/07/51/3c0751d8b348e811f4e0ed8a8dac49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980728"/>
            <a:ext cx="26781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Специальные машины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нас здесь собрались,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Важные профессии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Придуманы для них.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4088" y="3212976"/>
            <a:ext cx="322434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01 Скорей спешите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Приезжайте! Потушите!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Загорелся старый дом,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 охвачено огнем!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 машины по тревоге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Едут, мчатся по дороге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Быстро к дому подъезжают,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Дом водою поливают.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img0.liveinternet.ru/images/attach/c/10/109/758/109758676_4709286_0_77142_329d84c1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40968"/>
            <a:ext cx="4762500" cy="3419475"/>
          </a:xfrm>
          <a:prstGeom prst="rect">
            <a:avLst/>
          </a:prstGeom>
          <a:noFill/>
        </p:spPr>
      </p:pic>
      <p:pic>
        <p:nvPicPr>
          <p:cNvPr id="15362" name="Picture 2" descr="E:\для през-ии лето\DSC046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88640"/>
            <a:ext cx="4427984" cy="263475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pinimg.com/originals/3c/07/51/3c0751d8b348e811f4e0ed8a8dac49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69506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одну игру собрались разные автомобили,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Чтобы дети 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поигрались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внимательно </a:t>
            </a:r>
            <a:r>
              <a:rPr lang="ru-RU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изучили.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E:\фото для атт-ии\DSC01571.JPG"/>
          <p:cNvPicPr>
            <a:picLocks noChangeAspect="1" noChangeArrowheads="1"/>
          </p:cNvPicPr>
          <p:nvPr/>
        </p:nvPicPr>
        <p:blipFill>
          <a:blip r:embed="rId3" cstate="print"/>
          <a:srcRect l="25543" t="32986" r="2149"/>
          <a:stretch>
            <a:fillRect/>
          </a:stretch>
        </p:blipFill>
        <p:spPr bwMode="auto">
          <a:xfrm>
            <a:off x="0" y="4149080"/>
            <a:ext cx="3549797" cy="246741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Picture 2" descr="C:\Users\user\Videos\dipSPrSkhH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52736"/>
            <a:ext cx="4036484" cy="3027363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user\Videos\uBhxJJ31r7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3" y="3994780"/>
            <a:ext cx="3816424" cy="2690579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E:\WhatsApp\Media\WhatsApp Images\IMG-20180418-WA0003.jpg"/>
          <p:cNvPicPr>
            <a:picLocks noChangeAspect="1" noChangeArrowheads="1"/>
          </p:cNvPicPr>
          <p:nvPr/>
        </p:nvPicPr>
        <p:blipFill>
          <a:blip r:embed="rId6" cstate="print"/>
          <a:srcRect l="22000" t="22700" r="7067"/>
          <a:stretch>
            <a:fillRect/>
          </a:stretch>
        </p:blipFill>
        <p:spPr bwMode="auto">
          <a:xfrm>
            <a:off x="7151058" y="0"/>
            <a:ext cx="1992942" cy="38610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172</Words>
  <Application>Microsoft Office PowerPoint</Application>
  <PresentationFormat>Экран (4:3)</PresentationFormat>
  <Paragraphs>38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16</cp:revision>
  <dcterms:created xsi:type="dcterms:W3CDTF">2018-04-18T11:55:26Z</dcterms:created>
  <dcterms:modified xsi:type="dcterms:W3CDTF">2018-07-25T05:22:04Z</dcterms:modified>
</cp:coreProperties>
</file>