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  <p:sldId id="274" r:id="rId20"/>
    <p:sldId id="272" r:id="rId21"/>
    <p:sldId id="277" r:id="rId22"/>
    <p:sldId id="278" r:id="rId23"/>
    <p:sldId id="282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6" y="22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6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8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3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5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FF85-E80E-4A2F-9263-1C753BB43FC9}" type="datetimeFigureOut">
              <a:rPr lang="ru-RU" smtClean="0"/>
              <a:t>вт 08.11.22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9A62-638E-4A1E-BDE1-9A3A2B08D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10603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6680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9BC8E11-435D-C922-3998-BA4ECD6E246E}"/>
              </a:ext>
            </a:extLst>
          </p:cNvPr>
          <p:cNvSpPr/>
          <p:nvPr/>
        </p:nvSpPr>
        <p:spPr>
          <a:xfrm>
            <a:off x="3335311" y="5094"/>
            <a:ext cx="5845201" cy="2483274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Соболь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8435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Со́боль — млекопитающее семейства куньих.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2181" y="1497840"/>
            <a:ext cx="322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 кг (взрослая особь)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2181" y="2067694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 см (взрослая особь)</a:t>
            </a:r>
          </a:p>
        </p:txBody>
      </p:sp>
      <p:sp>
        <p:nvSpPr>
          <p:cNvPr id="9" name="AutoShape 2" descr="Картинки по запросу соболь животн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" y="1563638"/>
            <a:ext cx="3452192" cy="23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7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D709B9-29B1-8AF2-D9E0-ACB07D875DC5}"/>
              </a:ext>
            </a:extLst>
          </p:cNvPr>
          <p:cNvSpPr/>
          <p:nvPr/>
        </p:nvSpPr>
        <p:spPr>
          <a:xfrm>
            <a:off x="1581463" y="5093"/>
            <a:ext cx="7599050" cy="2528245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Рысь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87713"/>
            <a:ext cx="63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Рысь 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типичный для тайги хищник (длиной до 1 м, массой 8—15 кг) довольно крупных размеров, с гибким телом и коротким хвостом (20—30 см), тупой кончик которого как бы обрублен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Подобно другим диким кошкам у рыси острые втяжные когти, длинные ноги с широкими лапами.</a:t>
            </a:r>
          </a:p>
        </p:txBody>
      </p:sp>
      <p:pic>
        <p:nvPicPr>
          <p:cNvPr id="13314" name="Picture 2" descr="Хозяйка тайги | Пикаб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80775"/>
            <a:ext cx="3404228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5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B9EB9C7-4EF7-F7E1-7F2D-CDE79EC675BB}"/>
              </a:ext>
            </a:extLst>
          </p:cNvPr>
          <p:cNvSpPr/>
          <p:nvPr/>
        </p:nvSpPr>
        <p:spPr>
          <a:xfrm>
            <a:off x="3687580" y="5093"/>
            <a:ext cx="5492932" cy="4806750"/>
          </a:xfrm>
          <a:prstGeom prst="roundRect">
            <a:avLst>
              <a:gd name="adj" fmla="val 11833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Бурый медведь</a:t>
            </a:r>
          </a:p>
        </p:txBody>
      </p:sp>
      <p:pic>
        <p:nvPicPr>
          <p:cNvPr id="12290" name="Picture 2" descr="Хозяин тайги. Бурый медведь самый сильный зверь в российской тайге. Каждый  медведь имеет свою территорию, которую он помечает, оставляя клоки шерсти  на деревьях. Чем выше отметка - тем крупнее медведь. Однажды, 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638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77155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медведь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в лесных таежных чащах, как хвойных, так и лиственных, насыщенных кустарниками и травами, предпочитают горы Кавказа, сибирскую тайгу Байкала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Осенью, когда ему нечего есть, он идет на луга и поля с овсом, кукурузой, топча все на своем пути. Летом медведь приходит в тундру и высокогорья.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2918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– 600 кг (взрослая особь)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жизни: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– 30 лет (в дикой природе)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150 см (взрослая особь, в плечах)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 км/ч (Максимально)</a:t>
            </a:r>
          </a:p>
        </p:txBody>
      </p:sp>
    </p:spTree>
    <p:extLst>
      <p:ext uri="{BB962C8B-B14F-4D97-AF65-F5344CB8AC3E}">
        <p14:creationId xmlns:p14="http://schemas.microsoft.com/office/powerpoint/2010/main" val="307103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DEA7162-604E-7EB4-5294-44DAC4D28189}"/>
              </a:ext>
            </a:extLst>
          </p:cNvPr>
          <p:cNvSpPr/>
          <p:nvPr/>
        </p:nvSpPr>
        <p:spPr>
          <a:xfrm>
            <a:off x="3447738" y="5093"/>
            <a:ext cx="5732774" cy="3570061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Рябчик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9875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Ря́бчик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птица из рода рябчиков, трибы тетеревиных, семейства фазановых отряда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курообразных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Широко распространённый вид, обитающий практически повсеместно в лесной и таёжной зоне Евразии, от Западной Европы до Кореи. Рябчик — самый мелкий представитель тетеревиных.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3147814"/>
            <a:ext cx="147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430 г</a:t>
            </a:r>
          </a:p>
        </p:txBody>
      </p:sp>
      <p:pic>
        <p:nvPicPr>
          <p:cNvPr id="11266" name="Picture 2" descr="Рябчик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1" y="2470718"/>
            <a:ext cx="3435285" cy="25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4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4682A2-A4D6-5AA4-3640-F5BC2479F19A}"/>
              </a:ext>
            </a:extLst>
          </p:cNvPr>
          <p:cNvSpPr/>
          <p:nvPr/>
        </p:nvSpPr>
        <p:spPr>
          <a:xfrm>
            <a:off x="3590144" y="5093"/>
            <a:ext cx="5590368" cy="2723117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Летяга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0944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Летя́ги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триба в подсемействе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Sciurinae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семействе беличьих. Отличаются от прочих белок более крупными глазами и наличием кожной перепонки между передними и задними конечностями.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30000" r="38655" b="57701"/>
          <a:stretch/>
        </p:blipFill>
        <p:spPr bwMode="auto">
          <a:xfrm>
            <a:off x="4355976" y="3626068"/>
            <a:ext cx="4499187" cy="6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Останки гигантской белки-летяги впервые нашли в России - М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3718"/>
            <a:ext cx="3245756" cy="24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2" descr="Зона смешанных лес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448BD0-47B8-5481-D601-B7446E1EB028}"/>
              </a:ext>
            </a:extLst>
          </p:cNvPr>
          <p:cNvSpPr/>
          <p:nvPr/>
        </p:nvSpPr>
        <p:spPr>
          <a:xfrm>
            <a:off x="1956217" y="5093"/>
            <a:ext cx="7224296" cy="3824894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159598"/>
            <a:ext cx="6415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Леса России —смешанные леса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13159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леса как сочетание хвойных и широколиственных пород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на Восточно-Европейской и Западно-Сибирской равнинах, а также на Карпатах, Кавказе и Дальнем Востоке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целом, как смешанные, так и широколиственные леса занимают не столь большую долю лесной территории Российской Федерации, как хвойные тайги.</a:t>
            </a:r>
          </a:p>
        </p:txBody>
      </p:sp>
    </p:spTree>
    <p:extLst>
      <p:ext uri="{BB962C8B-B14F-4D97-AF65-F5344CB8AC3E}">
        <p14:creationId xmlns:p14="http://schemas.microsoft.com/office/powerpoint/2010/main" val="196907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8E848E0-63D7-0911-721B-51DEB4F9697A}"/>
              </a:ext>
            </a:extLst>
          </p:cNvPr>
          <p:cNvSpPr/>
          <p:nvPr/>
        </p:nvSpPr>
        <p:spPr>
          <a:xfrm>
            <a:off x="239843" y="5092"/>
            <a:ext cx="8940669" cy="3142841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202458"/>
            <a:ext cx="8247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Леса России —смешанные леса, деревья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85224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Ели, сосны, липы, клен, березы и осины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деревьями разрастаются кустарники: лещина, бересклет, бузина, малина, крушина, калина, а под ними - изобилие трав. Мох растет только в сырых темных местах. В таких плодородных лесах всегда много грибов и всевозможных лакомств из ягод.</a:t>
            </a:r>
          </a:p>
        </p:txBody>
      </p:sp>
    </p:spTree>
    <p:extLst>
      <p:ext uri="{BB962C8B-B14F-4D97-AF65-F5344CB8AC3E}">
        <p14:creationId xmlns:p14="http://schemas.microsoft.com/office/powerpoint/2010/main" val="78701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Широколиственные леса тайги России – природная зона и географическое  поло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Широколиственные леса тайги России – природная зона и географическое  поло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7BF905E-7B17-489D-A96A-617E5C64FFBE}"/>
              </a:ext>
            </a:extLst>
          </p:cNvPr>
          <p:cNvSpPr/>
          <p:nvPr/>
        </p:nvSpPr>
        <p:spPr>
          <a:xfrm>
            <a:off x="3680085" y="5093"/>
            <a:ext cx="5500427" cy="317282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64773" y="70472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Клён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4773" y="10595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Клён — род древесных растений семейства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Сапиндовые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ранее помещался в семейство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Клёновые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ныне рассматриваемое в ранге трибы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Клёновые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составе подсемейства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Конскокаштановые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Клён широко распространён в Европе, Азии и Северной Америке.</a:t>
            </a:r>
          </a:p>
        </p:txBody>
      </p:sp>
      <p:pic>
        <p:nvPicPr>
          <p:cNvPr id="19462" name="Picture 6" descr="Клё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2" y="2440038"/>
            <a:ext cx="3448104" cy="25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2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57B5A66-A52D-D242-4F14-E63BE664DACB}"/>
              </a:ext>
            </a:extLst>
          </p:cNvPr>
          <p:cNvSpPr/>
          <p:nvPr/>
        </p:nvSpPr>
        <p:spPr>
          <a:xfrm>
            <a:off x="3747541" y="5093"/>
            <a:ext cx="5432971" cy="3225287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64773" y="70472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Липа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1594" y="9155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Ли́па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род древесных растений. Объединяет около сорока пяти видов деревьев и крупных кустарников, а также свыше сотни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гибридогенных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видов. Со времён Карла Линнея было описано свыше 350 видов, большинство которых позднее были сведены в синонимы ныне существующих таксонов.</a:t>
            </a:r>
          </a:p>
        </p:txBody>
      </p:sp>
      <p:pic>
        <p:nvPicPr>
          <p:cNvPr id="18434" name="Picture 2" descr="Лип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1749"/>
            <a:ext cx="3600400" cy="2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F035022-F713-5DCC-71F9-EF31F481A98E}"/>
              </a:ext>
            </a:extLst>
          </p:cNvPr>
          <p:cNvSpPr/>
          <p:nvPr/>
        </p:nvSpPr>
        <p:spPr>
          <a:xfrm>
            <a:off x="3590144" y="5093"/>
            <a:ext cx="5590368" cy="3105366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1920" y="4665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6314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 — род хвойных вечнозелёных деревьев семейства Сосновые. Около 40 видов вечнозелёных высоких деревьев с красивой кроной, распространённых в умеренных и холодных районах Северного полушария. В низовьях Енисея и на Таймыре заходит даже в южную часть арктического климатического пояса.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0" y="339044"/>
            <a:ext cx="3490794" cy="467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65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0959ED4-1ED6-2099-8CBE-F6DCC6EC78D4}"/>
              </a:ext>
            </a:extLst>
          </p:cNvPr>
          <p:cNvSpPr/>
          <p:nvPr/>
        </p:nvSpPr>
        <p:spPr>
          <a:xfrm>
            <a:off x="2724745" y="5093"/>
            <a:ext cx="6455767" cy="285468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43808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Леса России — описание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9489" y="771550"/>
            <a:ext cx="5367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на территории России формируют четыре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зоны: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лесотундра, тайга, смешанные 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широколиственные леса, лесостепь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всех российских лесов составляет около 809 млн гектаров, а лесистость территории России составляет 46,4 %. При этом 86 % лесов России составляют бореальные леса.</a:t>
            </a:r>
          </a:p>
        </p:txBody>
      </p:sp>
      <p:sp>
        <p:nvSpPr>
          <p:cNvPr id="11" name="AutoShape 2" descr="Картинки по запросу леса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4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Широколиственные леса – Мир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317FECB-5FEF-92A8-3D1D-11A8D12E9BAB}"/>
              </a:ext>
            </a:extLst>
          </p:cNvPr>
          <p:cNvSpPr/>
          <p:nvPr/>
        </p:nvSpPr>
        <p:spPr>
          <a:xfrm>
            <a:off x="-82445" y="5093"/>
            <a:ext cx="9262958" cy="317282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5107"/>
            <a:ext cx="1126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Леса России — Широколиственные леса, описание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22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Широколиственные леса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занимают территорию, по форме напоминающую треугольник. Вершина его находится у подножия Уральских гор, а основание – у западных рубежей страны. Массивы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широколиственных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деревьев характерны в основном для европейской части: юг Центральной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регионы Средней Волги.</a:t>
            </a:r>
          </a:p>
        </p:txBody>
      </p:sp>
    </p:spTree>
    <p:extLst>
      <p:ext uri="{BB962C8B-B14F-4D97-AF65-F5344CB8AC3E}">
        <p14:creationId xmlns:p14="http://schemas.microsoft.com/office/powerpoint/2010/main" val="3220289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ироколиственные леса – Мир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CB3F98E-B8FD-F16A-E8A8-4D1DCF0EE6EC}"/>
              </a:ext>
            </a:extLst>
          </p:cNvPr>
          <p:cNvSpPr/>
          <p:nvPr/>
        </p:nvSpPr>
        <p:spPr>
          <a:xfrm>
            <a:off x="1011837" y="5094"/>
            <a:ext cx="6783048" cy="2438304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4665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Дуб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77155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Дуб — род деревьев и кустарников семейства Буковые. Род объединяет около 600 видов. Дуб хорошо узнаваем благодаря его плодам, желудям, являющимся, по сути, орехами</a:t>
            </a:r>
            <a:r>
              <a:rPr lang="ru-RU" sz="2400" dirty="0"/>
              <a:t>.</a:t>
            </a:r>
          </a:p>
        </p:txBody>
      </p:sp>
      <p:pic>
        <p:nvPicPr>
          <p:cNvPr id="23554" name="Picture 2" descr="Дуб черешчатый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80" y="2627039"/>
            <a:ext cx="3355281" cy="25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8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ироколиственные леса – Мир Зн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19E8DBC-4FD6-4A04-ECF2-32603ADC54E6}"/>
              </a:ext>
            </a:extLst>
          </p:cNvPr>
          <p:cNvSpPr/>
          <p:nvPr/>
        </p:nvSpPr>
        <p:spPr>
          <a:xfrm>
            <a:off x="71486" y="-197273"/>
            <a:ext cx="4965209" cy="230339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4665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Вяз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95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Вяз, или ильм — род деревьев семейства Вязовые. Считается, что ильмы появились около 40 миллионов лет назад и включают в себя несколько десятков видов.</a:t>
            </a:r>
          </a:p>
        </p:txBody>
      </p:sp>
      <p:pic>
        <p:nvPicPr>
          <p:cNvPr id="22530" name="Picture 2" descr="Вяз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6696"/>
            <a:ext cx="3219822" cy="47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8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Ералаш» потребовал от вдовы Грачевского 18,5 миллиона рублей долга:  Сериалы: Культура: Lent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"/>
    </mc:Choice>
    <mc:Fallback xmlns="">
      <p:transition spd="slow" advTm="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EC5515-36DF-AF5A-1167-A3423D033E1A}"/>
              </a:ext>
            </a:extLst>
          </p:cNvPr>
          <p:cNvSpPr/>
          <p:nvPr/>
        </p:nvSpPr>
        <p:spPr>
          <a:xfrm>
            <a:off x="2724745" y="5093"/>
            <a:ext cx="6455767" cy="307071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43808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Леса России — Тайга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828457"/>
            <a:ext cx="5917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 — крупнейший сухопутный биом в мире, её площадь составляет 15 млн км². Тайга —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по площади ландшафтная зона России. Её ширина в Европейской части достигает 800 км, а в Западной и Восточной Сибири — 2150 км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Таёжные зоны России стали формироваться ещё до наступления ледников.</a:t>
            </a:r>
          </a:p>
        </p:txBody>
      </p:sp>
    </p:spTree>
    <p:extLst>
      <p:ext uri="{BB962C8B-B14F-4D97-AF65-F5344CB8AC3E}">
        <p14:creationId xmlns:p14="http://schemas.microsoft.com/office/powerpoint/2010/main" val="2149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759CDF5-E3A1-0870-8597-16B618F7E8A6}"/>
              </a:ext>
            </a:extLst>
          </p:cNvPr>
          <p:cNvSpPr/>
          <p:nvPr/>
        </p:nvSpPr>
        <p:spPr>
          <a:xfrm>
            <a:off x="2724745" y="5093"/>
            <a:ext cx="6455767" cy="237834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43808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Леса России — Тайга, деревья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34761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Тайга́ — биом, характеризующийся преобладанием хвойных лесов, образованных в основном бореальными видами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ели, пихты, лиственницы и сосны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4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8FE9D96-9CA9-1831-3A7D-C933C52B4A20}"/>
              </a:ext>
            </a:extLst>
          </p:cNvPr>
          <p:cNvSpPr/>
          <p:nvPr/>
        </p:nvSpPr>
        <p:spPr>
          <a:xfrm>
            <a:off x="3590144" y="5093"/>
            <a:ext cx="5590368" cy="3082881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4665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6314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 — род хвойных вечнозелёных деревьев семейства Сосновые. Около 40 видов вечнозелёных высоких деревьев с красивой кроной, распространённых в умеренных и холодных районах Северного полушария. В низовьях Енисея и на Таймыре заходит даже в южную часть арктического климатического пояса</a:t>
            </a:r>
            <a:r>
              <a:rPr lang="ru-RU" dirty="0"/>
              <a:t>.</a:t>
            </a:r>
          </a:p>
        </p:txBody>
      </p:sp>
      <p:sp>
        <p:nvSpPr>
          <p:cNvPr id="10" name="AutoShape 2" descr="Картинки по запросу 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е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27734"/>
            <a:ext cx="1728192" cy="231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7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859991B-41E5-D14E-95B9-8079F66D59FB}"/>
              </a:ext>
            </a:extLst>
          </p:cNvPr>
          <p:cNvSpPr/>
          <p:nvPr/>
        </p:nvSpPr>
        <p:spPr>
          <a:xfrm>
            <a:off x="3620125" y="5093"/>
            <a:ext cx="5560387" cy="324777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Пихта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67119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Пи́хта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род вечнозелёных лесообразующих голосеменных растений семейства Сосновые. Характерная особенность пихт — шишки у них, как и у настоящих кедров, в отличие от большинства других хвойных семейства сосновых, растут вверх и распадаются ещё на деревьях, оставляя после себя лишь торчащие стержни, а хвоя плоская.</a:t>
            </a:r>
          </a:p>
        </p:txBody>
      </p:sp>
      <p:sp>
        <p:nvSpPr>
          <p:cNvPr id="7" name="AutoShape 2" descr="Картинки по запросу пих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пих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Картинки по запросу пих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Пихта сибирская - фото и описание, отзывы | Орехоплодный питом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5318"/>
            <a:ext cx="2160240" cy="33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1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6D92201-67DA-7C10-8309-939B9461A6D3}"/>
              </a:ext>
            </a:extLst>
          </p:cNvPr>
          <p:cNvSpPr/>
          <p:nvPr/>
        </p:nvSpPr>
        <p:spPr>
          <a:xfrm>
            <a:off x="3672590" y="5093"/>
            <a:ext cx="5507922" cy="2071045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Лиственница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7712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Ли́ственница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род древесных растений семейства Сосновые, одна из наиболее распространённых пород хвойных деревьев. Хвоя ежегодно опадает на зиму.</a:t>
            </a:r>
          </a:p>
        </p:txBody>
      </p:sp>
      <p:sp>
        <p:nvSpPr>
          <p:cNvPr id="8" name="AutoShape 2" descr="Картинки по запросу лиственн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5" descr="Лиственница сибирск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559"/>
            <a:ext cx="35242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015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1324AD8-7405-26DC-A6DD-B0CA0AC7083D}"/>
              </a:ext>
            </a:extLst>
          </p:cNvPr>
          <p:cNvSpPr/>
          <p:nvPr/>
        </p:nvSpPr>
        <p:spPr>
          <a:xfrm>
            <a:off x="3530184" y="5092"/>
            <a:ext cx="5650328" cy="4027261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Кедровая сосна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7715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Кедровые сосны — условное наименование нескольких видов растений из секции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Quinquefoliae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Strobus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рода Сосна, семена которых употребляются в пищу. В русском языке за ними закрепилось название «кедры», хотя они состоят только в отдалённом родстве с настоящими кедрами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4442" y="3275137"/>
            <a:ext cx="3852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Quinquefoliae</a:t>
            </a:r>
            <a:r>
              <a:rPr lang="ru-RU" dirty="0"/>
              <a:t>*(с лат.) — </a:t>
            </a:r>
            <a:r>
              <a:rPr lang="ru-RU" dirty="0" err="1"/>
              <a:t>Пятилистник</a:t>
            </a:r>
            <a:endParaRPr lang="ru-RU" dirty="0"/>
          </a:p>
          <a:p>
            <a:r>
              <a:rPr lang="ru-RU" dirty="0" err="1"/>
              <a:t>Strobus</a:t>
            </a:r>
            <a:r>
              <a:rPr lang="ru-RU" dirty="0"/>
              <a:t>*(с лат.) — </a:t>
            </a:r>
            <a:r>
              <a:rPr lang="ru-RU" dirty="0" err="1"/>
              <a:t>Стробус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67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8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6B111C3-5449-A845-B12F-64BD6BC58328}"/>
              </a:ext>
            </a:extLst>
          </p:cNvPr>
          <p:cNvSpPr/>
          <p:nvPr/>
        </p:nvSpPr>
        <p:spPr>
          <a:xfrm>
            <a:off x="2818151" y="5093"/>
            <a:ext cx="6362361" cy="3045405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43808" y="5146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Леса России — Тайга, Животные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9155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Эндемичны для сибирской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соболь, лесной лемминг, алтайский крот, плоскочерепная,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темнозубая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крошечная бурозубки. 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гнездится более 300 видов птиц. Обычный глухарь, обыкновенный рябчик, кедровка, клесты, несколько видов дятлов и сов.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56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983</Words>
  <Application>Microsoft Office PowerPoint</Application>
  <PresentationFormat>Экран (16:9)</PresentationFormat>
  <Paragraphs>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YT 3D</dc:creator>
  <cp:lastModifiedBy>1</cp:lastModifiedBy>
  <cp:revision>23</cp:revision>
  <dcterms:created xsi:type="dcterms:W3CDTF">2022-10-19T15:45:09Z</dcterms:created>
  <dcterms:modified xsi:type="dcterms:W3CDTF">2022-11-08T08:50:00Z</dcterms:modified>
</cp:coreProperties>
</file>